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9921" autoAdjust="0"/>
  </p:normalViewPr>
  <p:slideViewPr>
    <p:cSldViewPr>
      <p:cViewPr varScale="1">
        <p:scale>
          <a:sx n="85" d="100"/>
          <a:sy n="85" d="100"/>
        </p:scale>
        <p:origin x="54" y="38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The task graph</a:t>
            </a:r>
            <a:r>
              <a:rPr lang="it-IT" baseline="0" dirty="0" smtClean="0"/>
              <a:t> must be prepared by the application designer</a:t>
            </a:r>
          </a:p>
          <a:p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Await depedency</a:t>
            </a:r>
            <a:r>
              <a:rPr lang="it-IT" baseline="0" dirty="0" smtClean="0"/>
              <a:t> </a:t>
            </a:r>
            <a:r>
              <a:rPr lang="it-IT" baseline="0" dirty="0" smtClean="0"/>
              <a:t>def – The read-set counts. For an </a:t>
            </a:r>
            <a:r>
              <a:rPr lang="it-IT" baseline="0" dirty="0" smtClean="0"/>
              <a:t>out (of the component) there is an in </a:t>
            </a:r>
            <a:r>
              <a:rPr lang="it-IT" baseline="0" dirty="0" smtClean="0"/>
              <a:t>(of the component) in </a:t>
            </a:r>
            <a:r>
              <a:rPr lang="it-IT" baseline="0" dirty="0" smtClean="0"/>
              <a:t>the read set of the task </a:t>
            </a:r>
            <a:r>
              <a:rPr lang="it-IT" baseline="0" dirty="0" smtClean="0"/>
              <a:t>that writes the out (or </a:t>
            </a:r>
            <a:r>
              <a:rPr lang="it-IT" baseline="0" dirty="0" smtClean="0"/>
              <a:t>of a previous </a:t>
            </a:r>
            <a:r>
              <a:rPr lang="it-IT" baseline="0" dirty="0" smtClean="0"/>
              <a:t>task of it) </a:t>
            </a:r>
            <a:r>
              <a:rPr lang="it-IT" baseline="0" dirty="0" smtClean="0"/>
              <a:t>– Presence </a:t>
            </a:r>
            <a:r>
              <a:rPr lang="it-IT" baseline="0" dirty="0" smtClean="0"/>
              <a:t>in </a:t>
            </a:r>
            <a:r>
              <a:rPr lang="it-IT" baseline="0" dirty="0" smtClean="0"/>
              <a:t>the read set is the condition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This is an observation. We’ll see soon a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29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0768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9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0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5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1614464" y="3852071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00064" y="4720978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91264" y="4188127"/>
            <a:ext cx="2079666" cy="1187944"/>
            <a:chOff x="7239000" y="4146056"/>
            <a:chExt cx="2079666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out awaits in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8250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temp awaits in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14464" y="4309271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919264" y="4690271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357664" y="4690271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3671864" y="5261771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9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417877" y="2908945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/>
              <a:t>Connections</a:t>
            </a:r>
            <a:endParaRPr lang="en-US" sz="1400" dirty="0"/>
          </a:p>
        </p:txBody>
      </p:sp>
      <p:cxnSp>
        <p:nvCxnSpPr>
          <p:cNvPr id="7" name="Straight Arrow Connector 6"/>
          <p:cNvCxnSpPr>
            <a:stCxn id="4" idx="1"/>
          </p:cNvCxnSpPr>
          <p:nvPr/>
        </p:nvCxnSpPr>
        <p:spPr>
          <a:xfrm flipH="1" flipV="1">
            <a:off x="5046277" y="2345054"/>
            <a:ext cx="1371600" cy="7177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6435578" y="3184724"/>
            <a:ext cx="247982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400" dirty="0" smtClean="0"/>
              <a:t>Precedences to be added only if output is read as input</a:t>
            </a:r>
            <a:endParaRPr lang="en-US" sz="1400" dirty="0"/>
          </a:p>
        </p:txBody>
      </p:sp>
      <p:cxnSp>
        <p:nvCxnSpPr>
          <p:cNvPr id="10" name="Straight Arrow Connector 9"/>
          <p:cNvCxnSpPr/>
          <p:nvPr/>
        </p:nvCxnSpPr>
        <p:spPr>
          <a:xfrm flipH="1">
            <a:off x="5715000" y="3581400"/>
            <a:ext cx="702877" cy="1447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H="1">
            <a:off x="4161035" y="3429000"/>
            <a:ext cx="2186640" cy="17975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</a:t>
            </a:r>
            <a:r>
              <a:rPr lang="en-US" sz="2000" b="1" dirty="0" smtClean="0">
                <a:latin typeface="Comic Sans MS" pitchFamily="66" charset="0"/>
              </a:rPr>
              <a:t>compatible</a:t>
            </a:r>
            <a:r>
              <a:rPr lang="en-US" sz="2000" dirty="0" smtClean="0">
                <a:latin typeface="Comic Sans MS" pitchFamily="66" charset="0"/>
              </a:rPr>
              <a:t>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</a:t>
            </a:r>
            <a:r>
              <a:rPr lang="en-US" sz="2000" b="1" dirty="0" smtClean="0">
                <a:latin typeface="Comic Sans MS" pitchFamily="66" charset="0"/>
              </a:rPr>
              <a:t>if A2 reads a </a:t>
            </a:r>
            <a:r>
              <a:rPr lang="en-US" sz="2000" b="1" dirty="0" err="1" smtClean="0">
                <a:latin typeface="Comic Sans MS" pitchFamily="66" charset="0"/>
              </a:rPr>
              <a:t>var</a:t>
            </a:r>
            <a:r>
              <a:rPr lang="en-US" sz="2000" b="1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</a:t>
            </a:r>
            <a:r>
              <a:rPr lang="en-US" sz="2000" dirty="0">
                <a:latin typeface="Comic Sans MS" pitchFamily="66" charset="0"/>
              </a:rPr>
              <a:t>? (components are compatible by </a:t>
            </a:r>
            <a:r>
              <a:rPr lang="en-US" sz="2000" dirty="0" err="1">
                <a:latin typeface="Comic Sans MS" pitchFamily="66" charset="0"/>
              </a:rPr>
              <a:t>def</a:t>
            </a:r>
            <a:r>
              <a:rPr lang="en-US" sz="2000" dirty="0">
                <a:latin typeface="Comic Sans MS" pitchFamily="66" charset="0"/>
              </a:rPr>
              <a:t>, see previous slide)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7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b="1" dirty="0" smtClean="0">
                <a:latin typeface="Comic Sans MS" pitchFamily="66" charset="0"/>
              </a:rPr>
              <a:t>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the task graph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</a:t>
            </a:r>
            <a:r>
              <a:rPr lang="en-US" sz="2000" b="1" dirty="0" smtClean="0">
                <a:latin typeface="Comic Sans MS" pitchFamily="66" charset="0"/>
              </a:rPr>
              <a:t>output variable </a:t>
            </a:r>
            <a:r>
              <a:rPr lang="en-US" sz="2000" dirty="0" smtClean="0">
                <a:latin typeface="Comic Sans MS" pitchFamily="66" charset="0"/>
              </a:rPr>
              <a:t>is in the write-set </a:t>
            </a:r>
            <a:r>
              <a:rPr lang="en-US" sz="2000" b="1" dirty="0" smtClean="0">
                <a:latin typeface="Comic Sans MS" pitchFamily="66" charset="0"/>
              </a:rPr>
              <a:t>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</a:t>
            </a:r>
            <a:r>
              <a:rPr lang="en-US" sz="2000" b="1" dirty="0" smtClean="0">
                <a:latin typeface="Comic Sans MS" pitchFamily="66" charset="0"/>
              </a:rPr>
              <a:t>y awaits an input variable x</a:t>
            </a:r>
            <a:r>
              <a:rPr lang="en-US" sz="2000" dirty="0" smtClean="0">
                <a:latin typeface="Comic Sans MS" pitchFamily="66" charset="0"/>
              </a:rPr>
              <a:t>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Output/local variables are written before being read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9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</a:t>
            </a:r>
            <a:r>
              <a:rPr lang="en-US" sz="2000" b="1" dirty="0" smtClean="0">
                <a:latin typeface="Comic Sans MS" pitchFamily="66" charset="0"/>
              </a:rPr>
              <a:t>Tasks with a write conflict must be ordered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3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13392</TotalTime>
  <Words>2161</Words>
  <Application>Microsoft Office PowerPoint</Application>
  <PresentationFormat>On-screen Show (4:3)</PresentationFormat>
  <Paragraphs>317</Paragraphs>
  <Slides>24</Slides>
  <Notes>9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241</cp:revision>
  <cp:lastPrinted>2017-10-02T11:19:10Z</cp:lastPrinted>
  <dcterms:created xsi:type="dcterms:W3CDTF">2014-01-14T17:55:37Z</dcterms:created>
  <dcterms:modified xsi:type="dcterms:W3CDTF">2020-10-08T07:39:33Z</dcterms:modified>
</cp:coreProperties>
</file>